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10/20/2020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600" dirty="0" smtClean="0"/>
              <a:t>Как справиться с гневом ребенка?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2960" y="4807132"/>
            <a:ext cx="9248503" cy="888274"/>
          </a:xfrm>
        </p:spPr>
        <p:txBody>
          <a:bodyPr>
            <a:norm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родителей, которые хотят понять причину гнева ребенка и решить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2994" y="5695406"/>
            <a:ext cx="7305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Педагог-психолог МБДОУ «ЦРР-д/с №46 «Золушка» г. Альметьевска</a:t>
            </a:r>
          </a:p>
          <a:p>
            <a:r>
              <a:rPr lang="ru-RU" dirty="0"/>
              <a:t>Корчагина А.Р.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458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Как гневаются ваши дети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Проявляют агрессию физически, словесно; </a:t>
            </a:r>
            <a:endParaRPr lang="ru-RU" sz="2800" dirty="0" smtClean="0"/>
          </a:p>
          <a:p>
            <a:r>
              <a:rPr lang="ru-RU" sz="2800" dirty="0" smtClean="0"/>
              <a:t>плачут</a:t>
            </a:r>
            <a:r>
              <a:rPr lang="ru-RU" sz="2800" dirty="0"/>
              <a:t>; </a:t>
            </a:r>
            <a:endParaRPr lang="ru-RU" sz="2800" dirty="0" smtClean="0"/>
          </a:p>
          <a:p>
            <a:r>
              <a:rPr lang="ru-RU" sz="2800" dirty="0" smtClean="0"/>
              <a:t>капризничают</a:t>
            </a:r>
            <a:r>
              <a:rPr lang="ru-RU" sz="2800" dirty="0"/>
              <a:t>; </a:t>
            </a:r>
            <a:endParaRPr lang="ru-RU" sz="2800" dirty="0" smtClean="0"/>
          </a:p>
          <a:p>
            <a:r>
              <a:rPr lang="ru-RU" sz="2800" dirty="0" smtClean="0"/>
              <a:t>проявляют нежелательные </a:t>
            </a:r>
          </a:p>
          <a:p>
            <a:pPr marL="0" indent="0">
              <a:buNone/>
            </a:pPr>
            <a:r>
              <a:rPr lang="ru-RU" sz="2800" dirty="0" smtClean="0"/>
              <a:t>привычки</a:t>
            </a:r>
            <a:r>
              <a:rPr lang="ru-RU" sz="2800" dirty="0"/>
              <a:t>: грызут ногти, сосут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палец</a:t>
            </a:r>
            <a:r>
              <a:rPr lang="ru-RU" sz="2800" dirty="0"/>
              <a:t>; </a:t>
            </a:r>
            <a:endParaRPr lang="ru-RU" sz="2800" dirty="0" smtClean="0"/>
          </a:p>
          <a:p>
            <a:r>
              <a:rPr lang="ru-RU" sz="2800" dirty="0" smtClean="0"/>
              <a:t>проявляют </a:t>
            </a:r>
            <a:r>
              <a:rPr lang="ru-RU" sz="2800" dirty="0"/>
              <a:t>регресс в навыках: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err="1" smtClean="0"/>
              <a:t>энурез</a:t>
            </a:r>
            <a:r>
              <a:rPr lang="ru-RU" sz="2800" dirty="0"/>
              <a:t>, звукоподражание; </a:t>
            </a:r>
            <a:endParaRPr lang="ru-RU" sz="2800" dirty="0" smtClean="0"/>
          </a:p>
          <a:p>
            <a:r>
              <a:rPr lang="ru-RU" sz="2800" dirty="0" smtClean="0"/>
              <a:t>впадают </a:t>
            </a:r>
            <a:r>
              <a:rPr lang="ru-RU" sz="2800" dirty="0"/>
              <a:t>в депрессию.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69"/>
          <a:stretch/>
        </p:blipFill>
        <p:spPr>
          <a:xfrm>
            <a:off x="5814537" y="2965269"/>
            <a:ext cx="5313711" cy="320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4906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/>
              <a:t>Проявляйте гнев как взрослый, а не как ребенок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46" y="2120900"/>
            <a:ext cx="8259547" cy="4365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5054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Неправильные реакции взрослого на гнев </a:t>
            </a:r>
            <a:r>
              <a:rPr lang="ru-RU" dirty="0" smtClean="0"/>
              <a:t>ребенка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algn="ctr"/>
            <a:r>
              <a:rPr lang="ru-RU" sz="2400" dirty="0" smtClean="0"/>
              <a:t>Кричать </a:t>
            </a:r>
            <a:r>
              <a:rPr lang="ru-RU" sz="2400" dirty="0"/>
              <a:t>на ребенка в ответ или проявлять ответную агрессию </a:t>
            </a:r>
            <a:endParaRPr lang="ru-RU" sz="2400" dirty="0" smtClean="0"/>
          </a:p>
          <a:p>
            <a:pPr algn="ctr"/>
            <a:r>
              <a:rPr lang="ru-RU" sz="2400" dirty="0" smtClean="0"/>
              <a:t>Отчитывать </a:t>
            </a:r>
            <a:r>
              <a:rPr lang="ru-RU" sz="2400" dirty="0"/>
              <a:t>ребенка за плохое поведение, обзывать, унижать </a:t>
            </a:r>
            <a:endParaRPr lang="ru-RU" sz="2400" dirty="0" smtClean="0"/>
          </a:p>
          <a:p>
            <a:pPr algn="ctr"/>
            <a:r>
              <a:rPr lang="ru-RU" sz="2400" dirty="0" smtClean="0"/>
              <a:t>Указывать </a:t>
            </a:r>
            <a:r>
              <a:rPr lang="ru-RU" sz="2400" dirty="0"/>
              <a:t>ребенку на примеры хорошего поведения других детей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Гнев </a:t>
            </a:r>
            <a:r>
              <a:rPr lang="ru-RU" sz="2400" dirty="0"/>
              <a:t>взрослого в ответ на гнев ребенка провоцирует новые всплески агрессии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93" y="2121408"/>
            <a:ext cx="3776109" cy="2468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774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Запомните: основная причина детского гнева – недостаток любви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2120900"/>
            <a:ext cx="6076950" cy="405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851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Правильные реакции взрослого на гнев ребенка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2704079"/>
            <a:ext cx="10058400" cy="4050792"/>
          </a:xfrm>
        </p:spPr>
        <p:txBody>
          <a:bodyPr/>
          <a:lstStyle/>
          <a:p>
            <a:r>
              <a:rPr lang="ru-RU" dirty="0"/>
              <a:t>Поддерживайте зрительный контакт </a:t>
            </a:r>
            <a:endParaRPr lang="ru-RU" dirty="0" smtClean="0"/>
          </a:p>
          <a:p>
            <a:r>
              <a:rPr lang="ru-RU" dirty="0" smtClean="0"/>
              <a:t>Установите </a:t>
            </a:r>
            <a:r>
              <a:rPr lang="ru-RU" dirty="0"/>
              <a:t>физический контакт </a:t>
            </a:r>
            <a:endParaRPr lang="ru-RU" dirty="0" smtClean="0"/>
          </a:p>
          <a:p>
            <a:r>
              <a:rPr lang="ru-RU" dirty="0" smtClean="0"/>
              <a:t>Проявляйте </a:t>
            </a:r>
            <a:r>
              <a:rPr lang="ru-RU" dirty="0"/>
              <a:t>безраздельное внимание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Попробуйте </a:t>
            </a:r>
            <a:r>
              <a:rPr lang="ru-RU" dirty="0"/>
              <a:t>объединить все три реакции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606" y="2704079"/>
            <a:ext cx="4975642" cy="3468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9686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/>
              <a:t>Работа с гневом ребенка – это в первую очередь работа родителя над своими реакциями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174" y="2093976"/>
            <a:ext cx="6317748" cy="4204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2939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31</TotalTime>
  <Words>151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Cambria</vt:lpstr>
      <vt:lpstr>Rockwell</vt:lpstr>
      <vt:lpstr>Rockwell Condensed</vt:lpstr>
      <vt:lpstr>Wingdings</vt:lpstr>
      <vt:lpstr>Дерево</vt:lpstr>
      <vt:lpstr>Как справиться с гневом ребенка?</vt:lpstr>
      <vt:lpstr>Как гневаются ваши дети</vt:lpstr>
      <vt:lpstr>Проявляйте гнев как взрослый, а не как ребенок</vt:lpstr>
      <vt:lpstr>Неправильные реакции взрослого на гнев ребенка</vt:lpstr>
      <vt:lpstr>Запомните: основная причина детского гнева – недостаток любви</vt:lpstr>
      <vt:lpstr>Правильные реакции взрослого на гнев ребенка</vt:lpstr>
      <vt:lpstr>Работа с гневом ребенка – это в первую очередь работа родителя над своими реакциями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справиться с гневом ребенка?</dc:title>
  <dc:creator>1</dc:creator>
  <cp:lastModifiedBy>1</cp:lastModifiedBy>
  <cp:revision>3</cp:revision>
  <dcterms:created xsi:type="dcterms:W3CDTF">2020-10-20T10:09:11Z</dcterms:created>
  <dcterms:modified xsi:type="dcterms:W3CDTF">2020-10-20T10:40:20Z</dcterms:modified>
</cp:coreProperties>
</file>